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oiYYVCMEkFc12FD+5owQ==" hashData="j4wPSG2eHioUWrjV5WDPIEcj+dKr9TUaHnJnIyb/dyPDqm4G4ACpgWTjQ3bzOselOUZHFiGKEM8ylVJYBAQO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9DBF-39BB-4050-B9D5-BBA44D4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332EC0-2716-4E32-A8AE-6ED05DAF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D26EC-7717-49FF-9BCE-0BE34EE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F47A6-DE15-4A01-9A02-600A256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55187-A09F-480F-A900-94A0DA2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70DF-BB10-4262-99D0-E633CA7B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0C41D7-D3D5-42F8-91A0-9C758693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CF392-3E5F-46F5-8384-0C90748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3D438E-0964-499D-8102-D7B6893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F0FBFC-EF9C-4857-97CC-5C09EC2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6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0D5B4-6671-4750-8D91-824CE668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A29FB7-76FA-4474-836C-999B487D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A5B3A-6583-4F7F-8EAB-240C519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C6FC6F-941C-4A27-B3CC-8140C12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2BB22-EFC3-4813-8A1E-69A6FC9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2B2E-ED25-4651-9059-F220DC6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0E2C75-9F4D-44E9-A175-577CB898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E61917-77E9-427B-A797-C3808A21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41C02-E97B-45E8-9E79-D528825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0BB63-0396-4C50-BD60-8E17180E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92291-F527-419D-A84C-FFDCD66D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F2638-689E-4405-9E75-8521E2F0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DC2755-5AD9-4419-8352-09CB571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EDEB7-62BD-4B7C-8FF4-971B8E3A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6FF31-332A-4B79-98E2-F631AB9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00D81-38C3-407F-A596-5E2B2E0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6B3F5-B695-4C50-A590-B6885BC6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4856F5-60D8-48AD-A317-D5AEDF14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57FEC-9BBD-417D-865A-ADA5F4B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2A08A-A762-4213-9B3E-EBB7C0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54122-FA2A-44D7-AED2-4C8D77F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65C7-F4C6-4FDC-ACE5-2A220E6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D74A40-E896-4AB7-85D8-CEDC8131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E5A933-CBE8-48EE-AA95-9069C597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B330B4-DC88-4D41-B4F5-43E7861D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B6F724-27A9-4301-B676-023F3BDA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D2CC71-8DB4-42C8-9D3A-35432FE6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8BDB51-43A8-40FC-99DF-3E1D83A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D756D1-229D-40BA-B31A-887362FD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00C1A-5C6D-40D3-85F5-67DC635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3C81FB-1FF3-468A-9799-25ED77A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50D5C5-254C-4F0B-88F2-D89EF63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908E8-6101-4E7C-AD96-5BD84DF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4ED156-2F87-439D-9DE7-748FB94D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DA5B62-0B6B-42FB-863F-1E27B5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E6F2A-96C9-4143-9B12-C1799B5B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A128E-CFA9-4BA8-BB3F-83B1C5C941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52" y="69668"/>
            <a:ext cx="2556933" cy="6762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EB4B68-9B95-42FF-BA25-76A5B2A6F06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85" y="745942"/>
            <a:ext cx="1854200" cy="4921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A5992-D9F0-4741-841F-9B3A14ED8729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658120" y="6308317"/>
            <a:ext cx="4862830" cy="3911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82D971-465C-45E1-9101-6A210E89A618}"/>
              </a:ext>
            </a:extLst>
          </p:cNvPr>
          <p:cNvSpPr/>
          <p:nvPr userDrawn="1"/>
        </p:nvSpPr>
        <p:spPr>
          <a:xfrm>
            <a:off x="3391360" y="14771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家課</a:t>
            </a:r>
            <a:r>
              <a:rPr lang="nl-NL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/huiswerk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8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E0B8D-ADA6-4F8B-A2EA-40DA7AD3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E177-76E2-433A-BC1F-A3DDFA35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85C299-A909-45CA-A67B-917DB338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CEBA06-E239-46A6-9221-DA093C4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C1C67-8990-45FF-9843-73A7018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48EBE6-9C4D-4AE9-BF43-5BD3B5D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B1685-EEE7-4432-83FE-6A32178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82EA8E-86E4-442C-8BB0-2960ECB2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09316-DAC9-4C99-A449-920A1CA4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A4FBF-1CF7-4508-AA00-FF1C098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5228F-BC5D-44A2-B1C9-DE37A9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975FB3-C486-469B-B009-3F0A8D8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76319ED-CFD6-4906-A311-6A6D47F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5B43CF-5D3C-46CC-8FC0-A54CEE2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C6276-3E3B-4C54-B20B-E6B0BA79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A81F-D691-4FBD-9F58-11AB6A128402}" type="datetimeFigureOut">
              <a:rPr lang="zh-TW" altLang="en-US" smtClean="0"/>
              <a:t>2024/2/10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F8368-4063-479D-98F8-1BE53E87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2E8AE-41E9-4ED8-ADFD-B8FDDCC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5BFD3B-B656-4371-95FF-D980643BC61B}"/>
              </a:ext>
            </a:extLst>
          </p:cNvPr>
          <p:cNvSpPr/>
          <p:nvPr/>
        </p:nvSpPr>
        <p:spPr>
          <a:xfrm>
            <a:off x="6096000" y="1753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二月十日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A3BC57-F08C-4FA1-B4F1-AF6BEAC0AC48}"/>
              </a:ext>
            </a:extLst>
          </p:cNvPr>
          <p:cNvSpPr/>
          <p:nvPr/>
        </p:nvSpPr>
        <p:spPr>
          <a:xfrm>
            <a:off x="2441195" y="720405"/>
            <a:ext cx="78564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第十六課       保護海洋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(A)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生字：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1.保護     2.海洋     3.滑浪     4.健兒     5.漁夫     6.捕魚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7.勇往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直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前     8.寶藏     9.海水深     10.海水藍     11.連</a:t>
            </a:r>
            <a:r>
              <a:rPr lang="zh-TW" altLang="en-US" sz="2000" dirty="0">
                <a:latin typeface="Fayin" pitchFamily="2" charset="-128"/>
                <a:ea typeface="Fayin" pitchFamily="2" charset="-128"/>
              </a:rPr>
              <a:t>着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12.逐浪去     13.展笑顏     14.不怕難     15.不容慢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(B)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習作：完成第 16 課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(C) 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作句:    1.保護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例: 我們要小心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保護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我們的眼睛。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(D) 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默書：第十五、十六課詞語 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(2 月 1</a:t>
            </a:r>
            <a:r>
              <a:rPr lang="nl-NL" altLang="zh-TW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7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 日)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1.功用     2.不一樣     3.不但     4.物質     5.而且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6.引起     7.保存        8.變質     9.保護     10.海洋     11.滑浪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12.健兒     13.漁夫     14.捕魚     15.勇往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直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前      16.寶藏</a:t>
            </a:r>
            <a:endParaRPr lang="nl-NL" altLang="zh-TW" sz="20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 </a:t>
            </a:r>
            <a:r>
              <a:rPr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◆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默學生家長姓名</a:t>
            </a:r>
            <a:r>
              <a:rPr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◆</a:t>
            </a:r>
            <a:endParaRPr lang="zh-TW" altLang="en-US" sz="40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D6A9D62-4E98-4A63-B181-9B9CB66FC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79"/>
            <a:ext cx="12192000" cy="6849242"/>
          </a:xfrm>
          <a:prstGeom prst="rect">
            <a:avLst/>
          </a:prstGeom>
        </p:spPr>
      </p:pic>
      <p:pic>
        <p:nvPicPr>
          <p:cNvPr id="9" name="第十六課       保護海洋">
            <a:hlinkClick r:id="" action="ppaction://media"/>
            <a:extLst>
              <a:ext uri="{FF2B5EF4-FFF2-40B4-BE49-F238E27FC236}">
                <a16:creationId xmlns:a16="http://schemas.microsoft.com/office/drawing/2014/main" id="{7DF0BE4F-1983-474C-87B5-D5D5D2B79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3831" y="2178791"/>
            <a:ext cx="609600" cy="609600"/>
          </a:xfrm>
          <a:prstGeom prst="rect">
            <a:avLst/>
          </a:prstGeom>
        </p:spPr>
      </p:pic>
      <p:pic>
        <p:nvPicPr>
          <p:cNvPr id="10" name="默書：第十五、十六課詞語">
            <a:hlinkClick r:id="" action="ppaction://media"/>
            <a:extLst>
              <a:ext uri="{FF2B5EF4-FFF2-40B4-BE49-F238E27FC236}">
                <a16:creationId xmlns:a16="http://schemas.microsoft.com/office/drawing/2014/main" id="{8130438D-8E42-49DF-84EB-2F1A39191E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52600" y="4988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7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CA51AB1-6727-49D0-81F7-31EB50E9E67B}"/>
              </a:ext>
            </a:extLst>
          </p:cNvPr>
          <p:cNvSpPr/>
          <p:nvPr/>
        </p:nvSpPr>
        <p:spPr>
          <a:xfrm>
            <a:off x="3378925" y="1438151"/>
            <a:ext cx="697556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(E)</a:t>
            </a:r>
            <a:r>
              <a:rPr lang="zh-TW" altLang="en-US" sz="28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熟讀第十六課課文</a:t>
            </a:r>
          </a:p>
          <a:p>
            <a:pPr>
              <a:spcAft>
                <a:spcPts val="600"/>
              </a:spcAft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第十六課 保護海洋</a:t>
            </a:r>
          </a:p>
          <a:p>
            <a:pPr>
              <a:spcAft>
                <a:spcPts val="600"/>
              </a:spcAft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海水深，海水藍，一浪連</a:t>
            </a:r>
            <a:r>
              <a:rPr lang="zh-TW" altLang="en-US" sz="2400" dirty="0">
                <a:latin typeface="Fayin" pitchFamily="2" charset="-128"/>
                <a:ea typeface="Fayin" pitchFamily="2" charset="-128"/>
              </a:rPr>
              <a:t>着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一浪翻。</a:t>
            </a:r>
          </a:p>
          <a:p>
            <a:pPr>
              <a:spcAft>
                <a:spcPts val="600"/>
              </a:spcAft>
            </a:pP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滑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浪健兒逐浪去，個個臉上展笑顏。</a:t>
            </a:r>
          </a:p>
          <a:p>
            <a:pPr>
              <a:spcAft>
                <a:spcPts val="600"/>
              </a:spcAft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海水深，海水藍，一浪連</a:t>
            </a:r>
            <a:r>
              <a:rPr lang="zh-TW" altLang="en-US" sz="2400" dirty="0">
                <a:latin typeface="Fayin" pitchFamily="2" charset="-128"/>
                <a:ea typeface="Fayin" pitchFamily="2" charset="-128"/>
              </a:rPr>
              <a:t>着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一浪翻。</a:t>
            </a:r>
          </a:p>
          <a:p>
            <a:pPr>
              <a:spcAft>
                <a:spcPts val="600"/>
              </a:spcAft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漁夫出海捕魚忙，勇往直前不怕難。</a:t>
            </a:r>
          </a:p>
          <a:p>
            <a:pPr>
              <a:spcAft>
                <a:spcPts val="600"/>
              </a:spcAft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海水深，海水藍，一浪連</a:t>
            </a:r>
            <a:r>
              <a:rPr lang="zh-TW" altLang="en-US" sz="2400" dirty="0">
                <a:latin typeface="Fayin" pitchFamily="2" charset="-128"/>
                <a:ea typeface="Fayin" pitchFamily="2" charset="-128"/>
              </a:rPr>
              <a:t>着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一浪翻。</a:t>
            </a:r>
          </a:p>
          <a:p>
            <a:pPr>
              <a:spcAft>
                <a:spcPts val="600"/>
              </a:spcAft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無窮大海多寶藏，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保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護海洋不容慢。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97347B2-8E12-4646-A8BB-65AB4FA96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462" y="1151774"/>
            <a:ext cx="6440192" cy="4554451"/>
          </a:xfrm>
          <a:prstGeom prst="rect">
            <a:avLst/>
          </a:prstGeom>
        </p:spPr>
      </p:pic>
      <p:pic>
        <p:nvPicPr>
          <p:cNvPr id="9" name="第十六課  課文">
            <a:hlinkClick r:id="" action="ppaction://media"/>
            <a:extLst>
              <a:ext uri="{FF2B5EF4-FFF2-40B4-BE49-F238E27FC236}">
                <a16:creationId xmlns:a16="http://schemas.microsoft.com/office/drawing/2014/main" id="{370151E1-1FD0-4394-99C9-211B6E257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3973" y="5188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249</Words>
  <Application>Microsoft Office PowerPoint</Application>
  <PresentationFormat>寬螢幕</PresentationFormat>
  <Paragraphs>22</Paragraphs>
  <Slides>2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DFKai-SB</vt:lpstr>
      <vt:lpstr>Fayin</vt:lpstr>
      <vt:lpstr>FZZhongKai-B08</vt:lpstr>
      <vt:lpstr>PMingLiU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Kee-Chuen Wong</dc:creator>
  <cp:lastModifiedBy>K.C. Wong</cp:lastModifiedBy>
  <cp:revision>58</cp:revision>
  <dcterms:created xsi:type="dcterms:W3CDTF">2021-09-27T08:40:27Z</dcterms:created>
  <dcterms:modified xsi:type="dcterms:W3CDTF">2024-02-10T16:31:44Z</dcterms:modified>
</cp:coreProperties>
</file>